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9" r:id="rId14"/>
    <p:sldId id="272" r:id="rId15"/>
    <p:sldId id="270" r:id="rId16"/>
    <p:sldId id="273" r:id="rId17"/>
    <p:sldId id="274" r:id="rId18"/>
    <p:sldId id="275" r:id="rId19"/>
    <p:sldId id="276" r:id="rId20"/>
    <p:sldId id="278" r:id="rId21"/>
    <p:sldId id="277" r:id="rId22"/>
    <p:sldId id="271" r:id="rId23"/>
    <p:sldId id="280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9" d="100"/>
          <a:sy n="79" d="100"/>
        </p:scale>
        <p:origin x="9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336</TotalTime>
  <Words>735</Words>
  <Application>Microsoft Office PowerPoint</Application>
  <PresentationFormat>Grand écran</PresentationFormat>
  <Paragraphs>272</Paragraphs>
  <Slides>25</Slides>
  <Notes>22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166</cp:revision>
  <dcterms:created xsi:type="dcterms:W3CDTF">2023-04-08T12:37:13Z</dcterms:created>
  <dcterms:modified xsi:type="dcterms:W3CDTF">2023-07-18T07:36:40Z</dcterms:modified>
</cp:coreProperties>
</file>